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dirty="0" smtClean="0"/>
              <a:t>History, Degree Part-3,Paper-7,Unit-1,  </a:t>
            </a:r>
            <a:br>
              <a:rPr lang="en-US" sz="3200" dirty="0" smtClean="0"/>
            </a:br>
            <a:r>
              <a:rPr lang="en-US" sz="3200" dirty="0" smtClean="0"/>
              <a:t>Topic- </a:t>
            </a:r>
            <a:r>
              <a:rPr lang="en-US" sz="3200" dirty="0" smtClean="0"/>
              <a:t>French Revolution of 1789 Dr.Md.ShakilAkhtar,lect.17,dated:28/7/2020</a:t>
            </a:r>
            <a:endParaRPr lang="en-US" sz="32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Immediate Cause </a:t>
            </a:r>
            <a:r>
              <a:rPr lang="en-US" b="1" dirty="0" smtClean="0"/>
              <a:t>:</a:t>
            </a:r>
            <a:r>
              <a:rPr lang="en-US" dirty="0" smtClean="0"/>
              <a:t> The immediate factor which caused the outbreak of the Revolution was the bankruptcy faced by the Government. The heavy expenditure on the army during the Seven Years’ War had drained the finances of the country</a:t>
            </a:r>
            <a:r>
              <a:rPr lang="en-US" dirty="0" smtClean="0"/>
              <a:t>.</a:t>
            </a:r>
          </a:p>
          <a:p>
            <a:r>
              <a:rPr lang="en-US" dirty="0" smtClean="0"/>
              <a:t>France had also helped the American colonies to gain independence from Britain. </a:t>
            </a:r>
            <a:endParaRPr lang="en-US" b="1"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This added to the already massive Government debt. In order to pay for the cost of maintaining various Government offices, law courts, universities, the army, etc., the state was forced to raise taxes</a:t>
            </a:r>
            <a:r>
              <a:rPr lang="en-US" dirty="0" smtClean="0"/>
              <a:t>.</a:t>
            </a:r>
          </a:p>
          <a:p>
            <a:r>
              <a:rPr lang="en-US" dirty="0" smtClean="0"/>
              <a:t>Several able ministers proposed to tax the aristocracy. But the aristocrats were not prepared to pay taxes. In desperation, Louis XVI convened the Estates-General (the French Assembly) on May 5, 1789, so that it would grant him the required amount of money.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In the past, voting in the Estates-General had been conducted on the principle that each estate would have one vote</a:t>
            </a:r>
            <a:r>
              <a:rPr lang="en-US" dirty="0" smtClean="0"/>
              <a:t>.</a:t>
            </a:r>
          </a:p>
          <a:p>
            <a:r>
              <a:rPr lang="en-US" dirty="0" smtClean="0"/>
              <a:t>The third estate now demanded that voting be conducted by the Estates-General as a whole (with every member having one vote). There were 600 </a:t>
            </a:r>
            <a:r>
              <a:rPr lang="en-US" dirty="0" err="1" smtClean="0"/>
              <a:t>mebers</a:t>
            </a:r>
            <a:r>
              <a:rPr lang="en-US" dirty="0" smtClean="0"/>
              <a:t> </a:t>
            </a:r>
            <a:r>
              <a:rPr lang="en-US" dirty="0" smtClean="0"/>
              <a:t>of the third estate and 300 each of the first and second estates. When Louis XVI rejected the proposal of the third estate, they walked out of the Estates-General.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few weeks later, the third estate declared themselves to be the National Assembly. The decision of the National Assembly to draft a new constitution for France </a:t>
            </a:r>
            <a:r>
              <a:rPr lang="en-US" dirty="0" err="1" smtClean="0"/>
              <a:t>signalled</a:t>
            </a:r>
            <a:r>
              <a:rPr lang="en-US" dirty="0" smtClean="0"/>
              <a:t> the end of absolute monarchy and the beginning of democracy.</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smtClean="0"/>
              <a:t>https://</a:t>
            </a:r>
            <a:r>
              <a:rPr lang="en-US" dirty="0" smtClean="0"/>
              <a:t>www.historydiscussion.net/history/history-of-france/french-revolution-influence-caus</a:t>
            </a:r>
            <a:r>
              <a:rPr lang="en-US" dirty="0" smtClean="0"/>
              <a:t>es-and-course-of-the-revolution</a:t>
            </a:r>
            <a:r>
              <a:rPr lang="en-US" dirty="0" smtClean="0"/>
              <a:t>.</a:t>
            </a:r>
          </a:p>
          <a:p>
            <a:r>
              <a:rPr lang="es-ES" dirty="0" smtClean="0"/>
              <a:t>Palmer</a:t>
            </a:r>
            <a:r>
              <a:rPr lang="es-ES" dirty="0" smtClean="0"/>
              <a:t>, R.R.: </a:t>
            </a:r>
            <a:r>
              <a:rPr lang="es-ES" dirty="0" err="1" smtClean="0"/>
              <a:t>History</a:t>
            </a:r>
            <a:r>
              <a:rPr lang="es-ES" dirty="0" smtClean="0"/>
              <a:t> of </a:t>
            </a:r>
            <a:r>
              <a:rPr lang="es-ES" dirty="0" err="1" smtClean="0"/>
              <a:t>Modern</a:t>
            </a:r>
            <a:r>
              <a:rPr lang="es-ES" dirty="0" smtClean="0"/>
              <a:t> </a:t>
            </a:r>
            <a:r>
              <a:rPr lang="es-ES" dirty="0" err="1" smtClean="0"/>
              <a:t>World</a:t>
            </a:r>
            <a:r>
              <a:rPr lang="es-ES" dirty="0" smtClean="0"/>
              <a:t>,</a:t>
            </a:r>
            <a:r>
              <a:rPr lang="en-US" dirty="0" smtClean="0"/>
              <a:t> McGraw-Hill Higher Education, 2013</a:t>
            </a:r>
            <a:r>
              <a:rPr lang="en-US" dirty="0" smtClean="0"/>
              <a:t>.</a:t>
            </a: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The French Revolution of 1789 is an important landmark in the history of Europe. It was the first great uprising of the people against the autocracy of the ruler</a:t>
            </a:r>
            <a:r>
              <a:rPr lang="en-US" dirty="0" smtClean="0"/>
              <a:t>.</a:t>
            </a:r>
          </a:p>
          <a:p>
            <a:r>
              <a:rPr lang="en-US" dirty="0" smtClean="0"/>
              <a:t>It generated ideas of liberty, equality and fraternity which crossed the boundaries of France and influenced whole of Europe</a:t>
            </a:r>
            <a:r>
              <a:rPr lang="en-US" dirty="0" smtClean="0"/>
              <a:t>.</a:t>
            </a:r>
          </a:p>
          <a:p>
            <a:r>
              <a:rPr lang="en-US" dirty="0" smtClean="0"/>
              <a:t>The revolution not only changed the political, social and economic life of the people but also affected the entire course of world history.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smtClean="0"/>
              <a:t>Causes of the French </a:t>
            </a:r>
            <a:r>
              <a:rPr lang="en-US" b="1" dirty="0" smtClean="0"/>
              <a:t>Revolution</a:t>
            </a:r>
            <a:endParaRPr lang="en-US" b="1" dirty="0" smtClean="0"/>
          </a:p>
          <a:p>
            <a:pPr fontAlgn="base"/>
            <a:r>
              <a:rPr lang="en-US" b="1" dirty="0" smtClean="0"/>
              <a:t>Political:</a:t>
            </a:r>
          </a:p>
          <a:p>
            <a:pPr fontAlgn="base"/>
            <a:r>
              <a:rPr lang="en-US" dirty="0" smtClean="0"/>
              <a:t>In the 18th century, France was a feudal society under the authority of an absolute monarchy. The Bourbon monarchs lived in splendor in the royal palace of Versailles. The finances of France were in a deplorable condition.</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treasury was practically empty after the numerous wars that France was involved in. King Louis XVI was incapable of guiding France through the political and financial crises. Queen Marie Antoinette, an Austrian princess, was blamed for squandering away public money. The administration was corrupt and autocratic.</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fontAlgn="base"/>
            <a:r>
              <a:rPr lang="en-US" b="1" dirty="0" smtClean="0"/>
              <a:t>Socio-economic:</a:t>
            </a:r>
          </a:p>
          <a:p>
            <a:pPr fontAlgn="base"/>
            <a:r>
              <a:rPr lang="en-US" dirty="0" smtClean="0"/>
              <a:t>The social conditions of France were as distressing as its political </a:t>
            </a:r>
            <a:r>
              <a:rPr lang="en-US" dirty="0" err="1" smtClean="0"/>
              <a:t>organisation</a:t>
            </a:r>
            <a:r>
              <a:rPr lang="en-US" dirty="0" smtClean="0"/>
              <a:t>. French society was divided into three classes or estates. The privileged class comprising the clergy and the aristocracy formed the first estate and the second estate respectively. These two estates enjoyed many privileges under the government and did not have to bear the burden of taxation.</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The nobility </a:t>
            </a:r>
            <a:r>
              <a:rPr lang="en-US" dirty="0" err="1" smtClean="0"/>
              <a:t>monopolised</a:t>
            </a:r>
            <a:r>
              <a:rPr lang="en-US" dirty="0" smtClean="0"/>
              <a:t> all important positions in the French administration and lived a life of luxury. The third estate comprised the common people. It consisted of middle class people, peasants, artisans, workers and agricultural </a:t>
            </a:r>
            <a:r>
              <a:rPr lang="en-US" dirty="0" err="1" smtClean="0"/>
              <a:t>labourers</a:t>
            </a:r>
            <a:r>
              <a:rPr lang="en-US" dirty="0" smtClean="0"/>
              <a:t>. Even the rich middle class, consisting of merchants, factory owners etc., fell in this category. The entire burden of taxation fell on the third estate. But these taxpayers had no political rights.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 condition of the artisans, peasants and workmen was miserable. The peasants had to work for long hours and pay separate taxes to the Crown, to the clergy and to the nobility. After paying all these taxes, they hardly had enough money to feed themselves. The wealthy middle class had to pay heavy taxes and resented the privileges enjoyed by the aristocrats and the higher clergy i.e. the first two estates</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 The workers, the peasants and the middle class who suffered under the social and economic system wanted to change it</a:t>
            </a:r>
            <a:r>
              <a:rPr lang="en-US" dirty="0" smtClean="0"/>
              <a:t>.</a:t>
            </a:r>
          </a:p>
          <a:p>
            <a:pPr fontAlgn="base"/>
            <a:r>
              <a:rPr lang="en-US" b="1" dirty="0" smtClean="0"/>
              <a:t>Influence of Philosophers:</a:t>
            </a:r>
          </a:p>
          <a:p>
            <a:pPr fontAlgn="base"/>
            <a:r>
              <a:rPr lang="en-US" dirty="0" smtClean="0"/>
              <a:t>French philosophers like Voltaire, Rousseau and Montesquieu inspired the people with revolutionary ideas of liberty and equality.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Montesquieu rejected the theory of the Divine Right of Kings and urged for separation of powers. Rousseau, in his book ‘Social Contract’, announced that sovereign power lay in popular will</a:t>
            </a:r>
            <a:r>
              <a:rPr lang="en-US" dirty="0" smtClean="0"/>
              <a:t>.</a:t>
            </a:r>
          </a:p>
          <a:p>
            <a:pPr fontAlgn="base"/>
            <a:r>
              <a:rPr lang="en-US" b="1" dirty="0" smtClean="0"/>
              <a:t>Influence of the American Revolution:</a:t>
            </a:r>
          </a:p>
          <a:p>
            <a:pPr fontAlgn="base"/>
            <a:r>
              <a:rPr lang="en-US" dirty="0" smtClean="0"/>
              <a:t>The success of the Americans in their war for independence also encouraged the French people to protest against their exploitation by the aristocracy, the clergy and the state.</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808</Words>
  <Application>Microsoft Office PowerPoint</Application>
  <PresentationFormat>On-screen Show (4:3)</PresentationFormat>
  <Paragraphs>28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History, Degree Part-3,Paper-7,Unit-1,   Topic- French Revolution of 1789 Dr.Md.ShakilAkhtar,lect.17,dated:28/7/2020</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Reference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Degree Part-3,Paper-7,Unit-1,   Topic- French Revolution of 1789 Dr.Md.ShakilAkhtar,lect.17,dated:28/7/2020</dc:title>
  <dc:creator>Admin</dc:creator>
  <cp:lastModifiedBy>Admin</cp:lastModifiedBy>
  <cp:revision>2</cp:revision>
  <dcterms:created xsi:type="dcterms:W3CDTF">2006-08-16T00:00:00Z</dcterms:created>
  <dcterms:modified xsi:type="dcterms:W3CDTF">2020-07-28T01:32:21Z</dcterms:modified>
</cp:coreProperties>
</file>